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CA392A-8DE0-4D47-9614-EE317D196DEE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386913-0E49-46A3-A4CC-D538F2BBBA58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44808D-2188-47A2-B71D-51BBB7521C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w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6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 Fast Obsession</a:t>
            </a:r>
            <a:endParaRPr lang="en-US" sz="60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Francisco Carrillo</a:t>
            </a:r>
          </a:p>
          <a:p>
            <a:r>
              <a:rPr lang="en-US" dirty="0" smtClean="0"/>
              <a:t>CIS 1020-31</a:t>
            </a:r>
          </a:p>
          <a:p>
            <a:r>
              <a:rPr lang="en-US" dirty="0" smtClean="0"/>
              <a:t>04/15/11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66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 High School Cars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 r="10812" b="35436"/>
          <a:stretch/>
        </p:blipFill>
        <p:spPr>
          <a:xfrm>
            <a:off x="-18197" y="1355725"/>
            <a:ext cx="5403332" cy="268287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03" y="4038601"/>
            <a:ext cx="518789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1992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Mitsubishi Eclipse 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17” Rims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Exhaust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Intake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0" indent="-457200">
              <a:buAutoNum type="arabicPlain" startAt="1992"/>
            </a:pP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191000"/>
            <a:ext cx="395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1996 Mitsubishi Eclipse GSX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18” Rims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3” Full Exhaust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TDO6 20G Turbo</a:t>
            </a:r>
          </a:p>
        </p:txBody>
      </p:sp>
    </p:spTree>
    <p:extLst>
      <p:ext uri="{BB962C8B-B14F-4D97-AF65-F5344CB8AC3E}">
        <p14:creationId xmlns:p14="http://schemas.microsoft.com/office/powerpoint/2010/main" val="2425801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10" y="1381662"/>
            <a:ext cx="531364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After High School Car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191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2004 Infiniti G35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17” Rims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Greddy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Exhaust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HKS Intake  </a:t>
            </a: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Sisco\AppData\Local\Microsoft\Windows\Temporary Internet Files\Content.IE5\9U5UYBF3\MC9004338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826">
            <a:off x="7017051" y="434328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sco\AppData\Local\Microsoft\Windows\Temporary Internet Files\Content.IE5\9U5UYBF3\MC90043382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988">
            <a:off x="304800" y="4138717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S90038838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8961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92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1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1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1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1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66973"/>
              </p:ext>
            </p:extLst>
          </p:nvPr>
        </p:nvGraphicFramePr>
        <p:xfrm>
          <a:off x="1066800" y="2286000"/>
          <a:ext cx="6858000" cy="20828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286000"/>
                <a:gridCol w="2286000"/>
                <a:gridCol w="228600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mic Sans MS" pitchFamily="66" charset="0"/>
                        </a:rPr>
                        <a:t>GS</a:t>
                      </a:r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mic Sans MS" pitchFamily="66" charset="0"/>
                        </a:rPr>
                        <a:t>GSX</a:t>
                      </a:r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mic Sans MS" pitchFamily="66" charset="0"/>
                        </a:rPr>
                        <a:t>G35</a:t>
                      </a:r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150 HP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240 HP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300 HP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2 Speeding Tickets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3 Speeding</a:t>
                      </a:r>
                      <a:r>
                        <a:rPr lang="en-US" sz="2400" baseline="0" dirty="0" smtClean="0">
                          <a:latin typeface="Comic Sans MS" pitchFamily="66" charset="0"/>
                        </a:rPr>
                        <a:t> Tickets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5 Speeding</a:t>
                      </a:r>
                      <a:r>
                        <a:rPr lang="en-US" sz="2400" baseline="0" dirty="0" smtClean="0">
                          <a:latin typeface="Comic Sans MS" pitchFamily="66" charset="0"/>
                        </a:rPr>
                        <a:t> Tickets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1585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1676400"/>
            <a:ext cx="49625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 College Truck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104" y="4152735"/>
            <a:ext cx="3704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1994 Ford Ranger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Noisy Suspension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 Stereo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Very Slow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 Tickets</a:t>
            </a: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MS900441675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1524000"/>
            <a:ext cx="609600" cy="609600"/>
          </a:xfrm>
          <a:prstGeom prst="rect">
            <a:avLst/>
          </a:prstGeom>
        </p:spPr>
      </p:pic>
      <p:pic>
        <p:nvPicPr>
          <p:cNvPr id="12" name="Picture 2" descr="C:\Users\Sisco\AppData\Local\Microsoft\Windows\Temporary Internet Files\Content.IE5\VUJ5KD55\MC90042316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2743">
            <a:off x="381457" y="4346355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66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09" t="16340" r="28180" b="48588"/>
          <a:stretch/>
        </p:blipFill>
        <p:spPr>
          <a:xfrm>
            <a:off x="3352800" y="4455032"/>
            <a:ext cx="2065361" cy="2402968"/>
          </a:xfrm>
        </p:spPr>
      </p:pic>
      <p:sp>
        <p:nvSpPr>
          <p:cNvPr id="7" name="Cloud Callout 6"/>
          <p:cNvSpPr/>
          <p:nvPr/>
        </p:nvSpPr>
        <p:spPr>
          <a:xfrm>
            <a:off x="5943600" y="2743200"/>
            <a:ext cx="2819400" cy="1981200"/>
          </a:xfrm>
          <a:prstGeom prst="cloudCallou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895600" y="1828800"/>
            <a:ext cx="3252716" cy="2057395"/>
          </a:xfrm>
          <a:prstGeom prst="cloudCallou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 flipH="1">
            <a:off x="0" y="2438400"/>
            <a:ext cx="2909455" cy="1985181"/>
          </a:xfrm>
          <a:prstGeom prst="cloudCallou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152400" y="342900"/>
            <a:ext cx="8839200" cy="990600"/>
          </a:xfrm>
          <a:prstGeom prst="ribbon2">
            <a:avLst>
              <a:gd name="adj1" fmla="val 33333"/>
              <a:gd name="adj2" fmla="val 7006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My “One Of These Days” Vehicle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MS900437905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18.9288" end="2582.514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9927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4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8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89</Words>
  <Application>Microsoft Office PowerPoint</Application>
  <PresentationFormat>On-screen Show (4:3)</PresentationFormat>
  <Paragraphs>34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My Fast Obsession</vt:lpstr>
      <vt:lpstr>My High School Cars</vt:lpstr>
      <vt:lpstr>After High School Car</vt:lpstr>
      <vt:lpstr>PowerPoint Presentation</vt:lpstr>
      <vt:lpstr>My College Truck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Sisco</dc:creator>
  <cp:lastModifiedBy>Sisco</cp:lastModifiedBy>
  <cp:revision>30</cp:revision>
  <dcterms:created xsi:type="dcterms:W3CDTF">2011-04-03T20:27:00Z</dcterms:created>
  <dcterms:modified xsi:type="dcterms:W3CDTF">2011-04-15T04:49:10Z</dcterms:modified>
</cp:coreProperties>
</file>